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2" autoAdjust="0"/>
    <p:restoredTop sz="94660"/>
  </p:normalViewPr>
  <p:slideViewPr>
    <p:cSldViewPr snapToGrid="0">
      <p:cViewPr>
        <p:scale>
          <a:sx n="50" d="100"/>
          <a:sy n="50" d="100"/>
        </p:scale>
        <p:origin x="1278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61C35-F0ED-4ABC-8E46-CDCB5F98AF79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74451-C468-4EF0-978F-114254555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097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61C35-F0ED-4ABC-8E46-CDCB5F98AF79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74451-C468-4EF0-978F-114254555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544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61C35-F0ED-4ABC-8E46-CDCB5F98AF79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74451-C468-4EF0-978F-114254555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407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61C35-F0ED-4ABC-8E46-CDCB5F98AF79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74451-C468-4EF0-978F-114254555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371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61C35-F0ED-4ABC-8E46-CDCB5F98AF79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74451-C468-4EF0-978F-114254555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55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61C35-F0ED-4ABC-8E46-CDCB5F98AF79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74451-C468-4EF0-978F-114254555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1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61C35-F0ED-4ABC-8E46-CDCB5F98AF79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74451-C468-4EF0-978F-114254555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830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61C35-F0ED-4ABC-8E46-CDCB5F98AF79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74451-C468-4EF0-978F-114254555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28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61C35-F0ED-4ABC-8E46-CDCB5F98AF79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74451-C468-4EF0-978F-114254555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4654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61C35-F0ED-4ABC-8E46-CDCB5F98AF79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74451-C468-4EF0-978F-114254555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125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61C35-F0ED-4ABC-8E46-CDCB5F98AF79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74451-C468-4EF0-978F-114254555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06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361C35-F0ED-4ABC-8E46-CDCB5F98AF79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C74451-C468-4EF0-978F-114254555B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235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530" y="478580"/>
            <a:ext cx="13716000" cy="656408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0009414" y="109248"/>
            <a:ext cx="489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aven Pro" panose="02000000000000000000" pitchFamily="2" charset="0"/>
              </a:rPr>
              <a:t>COST</a:t>
            </a: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latin typeface="Maven Pro" panose="02000000000000000000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9229" y="109248"/>
            <a:ext cx="489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aven Pro" panose="02000000000000000000" pitchFamily="2" charset="0"/>
              </a:rPr>
              <a:t>SIZE</a:t>
            </a: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latin typeface="Maven Pro" panose="020000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842658" y="92919"/>
            <a:ext cx="489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aven Pro" panose="02000000000000000000" pitchFamily="2" charset="0"/>
              </a:rPr>
              <a:t>QUALITY</a:t>
            </a: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latin typeface="Maven Pro" panose="02000000000000000000" pitchFamily="2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57308" y="109248"/>
            <a:ext cx="4898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aven Pro" panose="02000000000000000000" pitchFamily="2" charset="0"/>
              </a:rPr>
              <a:t>INCOME</a:t>
            </a:r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  <a:latin typeface="Maven Pro" panose="02000000000000000000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453008" y="2547648"/>
            <a:ext cx="48985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Maven Pro" panose="02000000000000000000" pitchFamily="2" charset="0"/>
              </a:rPr>
              <a:t>RED = SMALL </a:t>
            </a:r>
          </a:p>
          <a:p>
            <a:r>
              <a:rPr lang="en-US" dirty="0" smtClean="0">
                <a:solidFill>
                  <a:srgbClr val="FF0000"/>
                </a:solidFill>
                <a:latin typeface="Maven Pro" panose="02000000000000000000" pitchFamily="2" charset="0"/>
              </a:rPr>
              <a:t>HOSPITAL</a:t>
            </a:r>
          </a:p>
          <a:p>
            <a:r>
              <a:rPr lang="en-US" dirty="0" smtClean="0">
                <a:solidFill>
                  <a:schemeClr val="accent1">
                    <a:lumMod val="75000"/>
                  </a:schemeClr>
                </a:solidFill>
                <a:latin typeface="Maven Pro" panose="02000000000000000000" pitchFamily="2" charset="0"/>
              </a:rPr>
              <a:t>BLUE = LARGE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Maven Pr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19597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11</Words>
  <Application>Microsoft Office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Maven Pro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Omar Nema</dc:creator>
  <cp:lastModifiedBy>Omar Nema</cp:lastModifiedBy>
  <cp:revision>3</cp:revision>
  <dcterms:created xsi:type="dcterms:W3CDTF">2016-01-15T05:17:56Z</dcterms:created>
  <dcterms:modified xsi:type="dcterms:W3CDTF">2016-01-15T05:22:36Z</dcterms:modified>
</cp:coreProperties>
</file>

<file path=docProps/thumbnail.jpeg>
</file>